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0" r:id="rId4"/>
    <p:sldId id="257" r:id="rId5"/>
    <p:sldId id="258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D870FAC-C567-487C-8F7D-F29E04E940E1}" type="datetimeFigureOut">
              <a:rPr lang="en-US" smtClean="0"/>
              <a:t>8/31/2012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B8703A37-5565-41E0-A211-DE558472045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Introduction to Rhetoric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6650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Rhetoric Defined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The art of using language effectively or persuasively</a:t>
            </a:r>
            <a:r>
              <a:rPr lang="en-US" dirty="0" smtClean="0"/>
              <a:t>.</a:t>
            </a:r>
          </a:p>
          <a:p>
            <a:pPr marL="68580" lvl="0" indent="0">
              <a:buNone/>
            </a:pPr>
            <a:endParaRPr lang="en-US" dirty="0"/>
          </a:p>
          <a:p>
            <a:pPr lvl="0"/>
            <a:r>
              <a:rPr lang="en-US" dirty="0"/>
              <a:t>Can you write and speak in a way that causes people to pay attention and actually listen to what you have to say?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664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/>
              <a:t>Ethos</a:t>
            </a:r>
            <a:r>
              <a:rPr lang="en-US" dirty="0" smtClean="0"/>
              <a:t> (Ethics) Defined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2323652"/>
            <a:ext cx="7772400" cy="3772348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dirty="0"/>
              <a:t>We tend to believe people we respect; with </a:t>
            </a:r>
            <a:r>
              <a:rPr lang="en-US" i="1" dirty="0"/>
              <a:t>ethos</a:t>
            </a:r>
            <a:r>
              <a:rPr lang="en-US" dirty="0"/>
              <a:t>, the author (or character) tries to convince us that he/she is right simply because he/she is someone worthy of our respect</a:t>
            </a:r>
          </a:p>
          <a:p>
            <a:pPr lvl="0"/>
            <a:r>
              <a:rPr lang="en-US" dirty="0"/>
              <a:t>He/she is an authority on the subject</a:t>
            </a:r>
          </a:p>
          <a:p>
            <a:pPr lvl="0"/>
            <a:r>
              <a:rPr lang="en-US" dirty="0"/>
              <a:t>He/she is likeable</a:t>
            </a:r>
          </a:p>
          <a:p>
            <a:pPr lvl="0"/>
            <a:r>
              <a:rPr lang="en-US" dirty="0"/>
              <a:t>He/she shares our values</a:t>
            </a:r>
          </a:p>
          <a:p>
            <a:pPr lvl="0"/>
            <a:r>
              <a:rPr lang="en-US" dirty="0"/>
              <a:t>He/she has a good reputation</a:t>
            </a:r>
          </a:p>
          <a:p>
            <a:pPr lvl="0"/>
            <a:r>
              <a:rPr lang="en-US" dirty="0"/>
              <a:t>Any combination of these gives the audience a reason for listening</a:t>
            </a:r>
          </a:p>
        </p:txBody>
      </p:sp>
    </p:spTree>
    <p:extLst>
      <p:ext uri="{BB962C8B-B14F-4D97-AF65-F5344CB8AC3E}">
        <p14:creationId xmlns:p14="http://schemas.microsoft.com/office/powerpoint/2010/main" val="38503101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/>
              <a:t>Logos</a:t>
            </a:r>
            <a:r>
              <a:rPr lang="en-US" dirty="0" smtClean="0"/>
              <a:t> (Logic) Defined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Persuading through the use of </a:t>
            </a:r>
            <a:r>
              <a:rPr lang="en-US" dirty="0" smtClean="0"/>
              <a:t>reasoning</a:t>
            </a:r>
          </a:p>
          <a:p>
            <a:pPr marL="68580" lvl="0" indent="0">
              <a:buNone/>
            </a:pPr>
            <a:endParaRPr lang="en-US" dirty="0"/>
          </a:p>
          <a:p>
            <a:pPr lvl="0"/>
            <a:r>
              <a:rPr lang="en-US" dirty="0"/>
              <a:t>Giving clear reasons is at the heart of good argumentation (rhetoric</a:t>
            </a:r>
            <a:r>
              <a:rPr lang="en-US" dirty="0" smtClean="0"/>
              <a:t>)</a:t>
            </a:r>
          </a:p>
          <a:p>
            <a:pPr marL="68580" lvl="0" indent="0">
              <a:buNone/>
            </a:pPr>
            <a:endParaRPr lang="en-US" dirty="0"/>
          </a:p>
          <a:p>
            <a:pPr lvl="0"/>
            <a:r>
              <a:rPr lang="en-US" dirty="0"/>
              <a:t>Clear main ideas with specific details, examples, facts, data, or expert testimony </a:t>
            </a:r>
          </a:p>
          <a:p>
            <a:pPr marL="6858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26414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/>
              <a:t>Pathos </a:t>
            </a:r>
            <a:r>
              <a:rPr lang="en-US" dirty="0" smtClean="0"/>
              <a:t>(Emotions) Defined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2323652"/>
            <a:ext cx="7772400" cy="4000948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Persuading by appealing to the audience’s emotions</a:t>
            </a:r>
          </a:p>
          <a:p>
            <a:pPr lvl="0"/>
            <a:r>
              <a:rPr lang="en-US" dirty="0"/>
              <a:t>Imagery that stirs emotions</a:t>
            </a:r>
          </a:p>
          <a:p>
            <a:pPr lvl="0"/>
            <a:r>
              <a:rPr lang="en-US" dirty="0"/>
              <a:t>Language usage (diction)</a:t>
            </a:r>
          </a:p>
          <a:p>
            <a:pPr lvl="0"/>
            <a:r>
              <a:rPr lang="en-US" dirty="0"/>
              <a:t>Personal stories (anecdotes)</a:t>
            </a:r>
          </a:p>
          <a:p>
            <a:r>
              <a:rPr lang="en-US" dirty="0"/>
              <a:t>Emotional appeals usually include vivid, concrete descriptions and figurative language (similes, metaphors, personification, </a:t>
            </a:r>
            <a:r>
              <a:rPr lang="en-US" dirty="0" err="1"/>
              <a:t>etc</a:t>
            </a:r>
            <a:r>
              <a:rPr lang="en-US" dirty="0"/>
              <a:t> …)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570258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13</TotalTime>
  <Words>193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Austin</vt:lpstr>
      <vt:lpstr>Introduction to Rhetoric</vt:lpstr>
      <vt:lpstr>Rhetoric Defined</vt:lpstr>
      <vt:lpstr>Ethos (Ethics) Defined</vt:lpstr>
      <vt:lpstr>Logos (Logic) Defined</vt:lpstr>
      <vt:lpstr>Pathos (Emotions) Defined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Rhetoric</dc:title>
  <dc:creator>.</dc:creator>
  <cp:lastModifiedBy>.</cp:lastModifiedBy>
  <cp:revision>3</cp:revision>
  <dcterms:created xsi:type="dcterms:W3CDTF">2012-08-31T14:43:07Z</dcterms:created>
  <dcterms:modified xsi:type="dcterms:W3CDTF">2012-08-31T14:56:23Z</dcterms:modified>
</cp:coreProperties>
</file>

<file path=docProps/thumbnail.jpeg>
</file>